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1" r:id="rId3"/>
    <p:sldId id="289" r:id="rId4"/>
    <p:sldId id="278" r:id="rId5"/>
    <p:sldId id="294" r:id="rId6"/>
    <p:sldId id="295" r:id="rId7"/>
    <p:sldId id="265" r:id="rId8"/>
    <p:sldId id="280" r:id="rId9"/>
    <p:sldId id="262" r:id="rId10"/>
    <p:sldId id="299" r:id="rId11"/>
    <p:sldId id="300" r:id="rId12"/>
    <p:sldId id="297" r:id="rId13"/>
    <p:sldId id="298" r:id="rId14"/>
    <p:sldId id="266" r:id="rId15"/>
    <p:sldId id="281" r:id="rId16"/>
    <p:sldId id="273" r:id="rId17"/>
    <p:sldId id="267" r:id="rId18"/>
    <p:sldId id="296" r:id="rId19"/>
    <p:sldId id="292" r:id="rId20"/>
    <p:sldId id="293" r:id="rId21"/>
    <p:sldId id="258" r:id="rId22"/>
    <p:sldId id="283" r:id="rId23"/>
    <p:sldId id="276" r:id="rId24"/>
    <p:sldId id="259" r:id="rId25"/>
    <p:sldId id="284" r:id="rId26"/>
    <p:sldId id="301" r:id="rId27"/>
    <p:sldId id="302" r:id="rId28"/>
    <p:sldId id="268" r:id="rId29"/>
    <p:sldId id="285" r:id="rId30"/>
    <p:sldId id="275" r:id="rId31"/>
    <p:sldId id="260" r:id="rId32"/>
    <p:sldId id="277" r:id="rId33"/>
    <p:sldId id="269" r:id="rId34"/>
    <p:sldId id="286" r:id="rId35"/>
    <p:sldId id="274" r:id="rId36"/>
    <p:sldId id="261" r:id="rId37"/>
    <p:sldId id="287" r:id="rId38"/>
    <p:sldId id="270" r:id="rId39"/>
    <p:sldId id="288" r:id="rId40"/>
    <p:sldId id="271" r:id="rId41"/>
    <p:sldId id="264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6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94" autoAdjust="0"/>
  </p:normalViewPr>
  <p:slideViewPr>
    <p:cSldViewPr>
      <p:cViewPr>
        <p:scale>
          <a:sx n="80" d="100"/>
          <a:sy n="80" d="100"/>
        </p:scale>
        <p:origin x="-100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D28CCF-84C0-4FDA-902D-A52A716C4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C2B1DC-732B-4B7A-B8F9-4E78BA7D8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15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EFDCAE2D-673D-4D5F-BC73-494CEDB55DB1}" type="slidenum">
              <a:rPr lang="en-US" altLang="pl-PL" sz="1200" smtClean="0"/>
              <a:pPr/>
              <a:t>1</a:t>
            </a:fld>
            <a:endParaRPr lang="en-US" altLang="pl-PL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11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12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13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14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15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321FAD9E-AE5F-47D6-8180-83D7D2D9B64A}" type="slidenum">
              <a:rPr lang="en-US" altLang="pl-PL" sz="1200" smtClean="0"/>
              <a:pPr/>
              <a:t>17</a:t>
            </a:fld>
            <a:endParaRPr lang="en-US" altLang="pl-PL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321FAD9E-AE5F-47D6-8180-83D7D2D9B64A}" type="slidenum">
              <a:rPr lang="en-US" altLang="pl-PL" sz="1200" smtClean="0"/>
              <a:pPr/>
              <a:t>18</a:t>
            </a:fld>
            <a:endParaRPr lang="en-US" altLang="pl-PL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321FAD9E-AE5F-47D6-8180-83D7D2D9B64A}" type="slidenum">
              <a:rPr lang="en-US" altLang="pl-PL" sz="1200" smtClean="0"/>
              <a:pPr/>
              <a:t>19</a:t>
            </a:fld>
            <a:endParaRPr lang="en-US" altLang="pl-PL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321FAD9E-AE5F-47D6-8180-83D7D2D9B64A}" type="slidenum">
              <a:rPr lang="en-US" altLang="pl-PL" sz="1200" smtClean="0"/>
              <a:pPr/>
              <a:t>20</a:t>
            </a:fld>
            <a:endParaRPr lang="en-US" altLang="pl-PL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321FAD9E-AE5F-47D6-8180-83D7D2D9B64A}" type="slidenum">
              <a:rPr lang="en-US" altLang="pl-PL" sz="1200" smtClean="0"/>
              <a:pPr/>
              <a:t>21</a:t>
            </a:fld>
            <a:endParaRPr lang="en-US" altLang="pl-PL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CC456D57-2DB1-4B30-B3B4-18AE84FB32D7}" type="slidenum">
              <a:rPr lang="en-US" altLang="pl-PL" sz="1200" smtClean="0"/>
              <a:pPr/>
              <a:t>3</a:t>
            </a:fld>
            <a:endParaRPr lang="en-US" altLang="pl-PL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321FAD9E-AE5F-47D6-8180-83D7D2D9B64A}" type="slidenum">
              <a:rPr lang="en-US" altLang="pl-PL" sz="1200" smtClean="0"/>
              <a:pPr/>
              <a:t>22</a:t>
            </a:fld>
            <a:endParaRPr lang="en-US" altLang="pl-PL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7060305-9A3E-4F87-B17C-17CF2F69620E}" type="slidenum">
              <a:rPr lang="en-US" altLang="pl-PL" sz="1200" smtClean="0"/>
              <a:pPr/>
              <a:t>24</a:t>
            </a:fld>
            <a:endParaRPr lang="en-US" altLang="pl-PL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7060305-9A3E-4F87-B17C-17CF2F69620E}" type="slidenum">
              <a:rPr lang="en-US" altLang="pl-PL" sz="1200" smtClean="0"/>
              <a:pPr/>
              <a:t>25</a:t>
            </a:fld>
            <a:endParaRPr lang="en-US" altLang="pl-PL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7060305-9A3E-4F87-B17C-17CF2F69620E}" type="slidenum">
              <a:rPr lang="en-US" altLang="pl-PL" sz="1200" smtClean="0"/>
              <a:pPr/>
              <a:t>26</a:t>
            </a:fld>
            <a:endParaRPr lang="en-US" altLang="pl-PL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7060305-9A3E-4F87-B17C-17CF2F69620E}" type="slidenum">
              <a:rPr lang="en-US" altLang="pl-PL" sz="1200" smtClean="0"/>
              <a:pPr/>
              <a:t>27</a:t>
            </a:fld>
            <a:endParaRPr lang="en-US" altLang="pl-PL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7060305-9A3E-4F87-B17C-17CF2F69620E}" type="slidenum">
              <a:rPr lang="en-US" altLang="pl-PL" sz="1200" smtClean="0"/>
              <a:pPr/>
              <a:t>28</a:t>
            </a:fld>
            <a:endParaRPr lang="en-US" altLang="pl-PL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7060305-9A3E-4F87-B17C-17CF2F69620E}" type="slidenum">
              <a:rPr lang="en-US" altLang="pl-PL" sz="1200" smtClean="0"/>
              <a:pPr/>
              <a:t>29</a:t>
            </a:fld>
            <a:endParaRPr lang="en-US" altLang="pl-PL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9738038-6558-4288-820F-8CE962530C65}" type="slidenum">
              <a:rPr lang="en-US" altLang="pl-PL" sz="1200" smtClean="0"/>
              <a:pPr/>
              <a:t>31</a:t>
            </a:fld>
            <a:endParaRPr lang="en-US" altLang="pl-PL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9738038-6558-4288-820F-8CE962530C65}" type="slidenum">
              <a:rPr lang="en-US" altLang="pl-PL" sz="1200" smtClean="0"/>
              <a:pPr/>
              <a:t>32</a:t>
            </a:fld>
            <a:endParaRPr lang="en-US" altLang="pl-PL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9738038-6558-4288-820F-8CE962530C65}" type="slidenum">
              <a:rPr lang="en-US" altLang="pl-PL" sz="1200" smtClean="0"/>
              <a:pPr/>
              <a:t>33</a:t>
            </a:fld>
            <a:endParaRPr lang="en-US" altLang="pl-PL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CC456D57-2DB1-4B30-B3B4-18AE84FB32D7}" type="slidenum">
              <a:rPr lang="en-US" altLang="pl-PL" sz="1200" smtClean="0"/>
              <a:pPr/>
              <a:t>4</a:t>
            </a:fld>
            <a:endParaRPr lang="en-US" altLang="pl-PL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B9738038-6558-4288-820F-8CE962530C65}" type="slidenum">
              <a:rPr lang="en-US" altLang="pl-PL" sz="1200" smtClean="0"/>
              <a:pPr/>
              <a:t>34</a:t>
            </a:fld>
            <a:endParaRPr lang="en-US" altLang="pl-PL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549E42F7-CE68-421B-BECA-907EBC2BE1C5}" type="slidenum">
              <a:rPr lang="en-US" altLang="pl-PL" sz="1200" smtClean="0"/>
              <a:pPr/>
              <a:t>36</a:t>
            </a:fld>
            <a:endParaRPr lang="en-US" altLang="pl-PL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549E42F7-CE68-421B-BECA-907EBC2BE1C5}" type="slidenum">
              <a:rPr lang="en-US" altLang="pl-PL" sz="1200" smtClean="0"/>
              <a:pPr/>
              <a:t>37</a:t>
            </a:fld>
            <a:endParaRPr lang="en-US" altLang="pl-PL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549E42F7-CE68-421B-BECA-907EBC2BE1C5}" type="slidenum">
              <a:rPr lang="en-US" altLang="pl-PL" sz="1200" smtClean="0"/>
              <a:pPr/>
              <a:t>38</a:t>
            </a:fld>
            <a:endParaRPr lang="en-US" altLang="pl-PL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549E42F7-CE68-421B-BECA-907EBC2BE1C5}" type="slidenum">
              <a:rPr lang="en-US" altLang="pl-PL" sz="1200" smtClean="0"/>
              <a:pPr/>
              <a:t>39</a:t>
            </a:fld>
            <a:endParaRPr lang="en-US" altLang="pl-PL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CC456D57-2DB1-4B30-B3B4-18AE84FB32D7}" type="slidenum">
              <a:rPr lang="en-US" altLang="pl-PL" sz="1200" smtClean="0"/>
              <a:pPr/>
              <a:t>5</a:t>
            </a:fld>
            <a:endParaRPr lang="en-US" altLang="pl-PL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CC456D57-2DB1-4B30-B3B4-18AE84FB32D7}" type="slidenum">
              <a:rPr lang="en-US" altLang="pl-PL" sz="1200" smtClean="0"/>
              <a:pPr/>
              <a:t>6</a:t>
            </a:fld>
            <a:endParaRPr lang="en-US" altLang="pl-PL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CC456D57-2DB1-4B30-B3B4-18AE84FB32D7}" type="slidenum">
              <a:rPr lang="en-US" altLang="pl-PL" sz="1200" smtClean="0"/>
              <a:pPr/>
              <a:t>7</a:t>
            </a:fld>
            <a:endParaRPr lang="en-US" altLang="pl-PL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CC456D57-2DB1-4B30-B3B4-18AE84FB32D7}" type="slidenum">
              <a:rPr lang="en-US" altLang="pl-PL" sz="1200" smtClean="0"/>
              <a:pPr/>
              <a:t>8</a:t>
            </a:fld>
            <a:endParaRPr lang="en-US" altLang="pl-PL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9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0" charset="-128"/>
              </a:defRPr>
            </a:lvl9pPr>
          </a:lstStyle>
          <a:p>
            <a:fld id="{25BD35F2-5BF2-48DE-AFDE-9572A35A51C1}" type="slidenum">
              <a:rPr lang="en-US" altLang="pl-PL" sz="1200" smtClean="0"/>
              <a:pPr/>
              <a:t>10</a:t>
            </a:fld>
            <a:endParaRPr lang="en-US" altLang="pl-PL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F1597-228C-4FB9-ADCD-1BE3A4F3C6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DBC6D-9136-40A1-8B28-752FCF6215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32C78-4C81-41CE-904D-EA1B4206EC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107C3-9DB9-49BF-A98A-075B1A73F4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189D9-12B4-4C4E-9775-EB01D33D99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D2A97-EF35-40E3-A392-A70F629B9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B3083-7A91-412A-B30D-1A600818C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2C1F-2FBB-40F8-8B38-4E3588F517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E7278-5B60-4F3D-B780-C88FB4ADCC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59686-63BF-4CAD-82C8-A185EEE11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F9A7B-AFD6-4701-ADC6-321A1461BA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8FD9F0B-184E-47FF-B41A-089D36D5D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49291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2400" dirty="0" smtClean="0"/>
              <a:t>Piotr Bora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501008"/>
          </a:xfrm>
        </p:spPr>
        <p:txBody>
          <a:bodyPr rtlCol="0">
            <a:no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Jumping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events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development 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from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beginners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to 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senior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athletes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4000" cy="50720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cissor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el. 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imitation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			of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off)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2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344815" cy="231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2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4000" cy="507206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lop 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special acrobatic 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el. 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imitation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			of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off)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2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76337"/>
            <a:ext cx="7632848" cy="224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6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4000" cy="50720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- 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Sail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el. of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imitation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			of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2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34481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4000" cy="50720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- 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mulitibounds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LL-RL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2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3999" cy="50720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Jumping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sport games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Flexibility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hurdle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skipping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No of training session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   3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3999" cy="5072063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Competition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district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regional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60m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100m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200m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60m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hurldes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100/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110m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hurdles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relays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and 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Throwers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shot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(small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loads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medicine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cricket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ball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Multievents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60m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/high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cricket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600m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-girls/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1000m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07504" y="404664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Tab. 1 The </a:t>
            </a:r>
            <a:r>
              <a:rPr lang="pl-PL" dirty="0" err="1" smtClean="0"/>
              <a:t>example</a:t>
            </a:r>
            <a:r>
              <a:rPr lang="pl-PL" dirty="0" smtClean="0"/>
              <a:t> of the </a:t>
            </a:r>
            <a:r>
              <a:rPr lang="pl-PL" dirty="0" err="1" smtClean="0"/>
              <a:t>annual</a:t>
            </a:r>
            <a:r>
              <a:rPr lang="pl-PL" dirty="0" smtClean="0"/>
              <a:t> </a:t>
            </a:r>
            <a:r>
              <a:rPr lang="pl-PL" dirty="0" err="1" smtClean="0"/>
              <a:t>training</a:t>
            </a:r>
            <a:r>
              <a:rPr lang="pl-PL" dirty="0" smtClean="0"/>
              <a:t> plan – U-15</a:t>
            </a:r>
            <a:endParaRPr lang="pl-PL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1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14438"/>
            <a:ext cx="8750746" cy="5643562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Strength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- 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basic strength 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basic strength drills (small loads) 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Speed –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special speed drills (skip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s A, B, C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	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run distance 40-60 m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Endurance </a:t>
            </a: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sport games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     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jogging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     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easy runs – distance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80-1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altLang="pl-PL" sz="1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16-17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0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14438"/>
            <a:ext cx="8750746" cy="5643562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lop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special acrobatic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altLang="pl-PL" sz="1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16-17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76337"/>
            <a:ext cx="7632848" cy="224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5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14438"/>
            <a:ext cx="8750746" cy="5643562"/>
          </a:xfrm>
        </p:spPr>
        <p:txBody>
          <a:bodyPr rtlCol="0"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Hitch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-Kick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Hang)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off)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altLang="pl-PL" sz="1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16-17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60847"/>
            <a:ext cx="3672408" cy="23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816424" cy="23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1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70080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/>
              <a:t>Planning of training programs </a:t>
            </a:r>
            <a:r>
              <a:rPr lang="en-US" sz="3600" dirty="0" smtClean="0"/>
              <a:t>is</a:t>
            </a:r>
            <a:endParaRPr lang="pl-PL" sz="3600" dirty="0" smtClean="0"/>
          </a:p>
          <a:p>
            <a:pPr algn="just"/>
            <a:r>
              <a:rPr lang="en-US" sz="3600" dirty="0" smtClean="0"/>
              <a:t> </a:t>
            </a:r>
            <a:endParaRPr lang="pl-PL" sz="3600" dirty="0" smtClean="0"/>
          </a:p>
          <a:p>
            <a:pPr algn="just"/>
            <a:r>
              <a:rPr lang="en-US" sz="3600" dirty="0" smtClean="0"/>
              <a:t>the </a:t>
            </a:r>
            <a:r>
              <a:rPr lang="en-US" sz="3600" dirty="0"/>
              <a:t>primary responsibility of the coach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pl-PL" sz="3600" dirty="0" smtClean="0"/>
          </a:p>
        </p:txBody>
      </p:sp>
    </p:spTree>
    <p:extLst>
      <p:ext uri="{BB962C8B-B14F-4D97-AF65-F5344CB8AC3E}">
        <p14:creationId xmlns:p14="http://schemas.microsoft.com/office/powerpoint/2010/main" val="2613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14438"/>
            <a:ext cx="8750746" cy="5526930"/>
          </a:xfrm>
        </p:spPr>
        <p:txBody>
          <a:bodyPr rtlCol="0"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(Single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mulitibounds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LLL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RRRR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LLR-LLR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altLang="pl-PL" sz="1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16-17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2669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41762"/>
            <a:ext cx="2447925" cy="2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4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14438"/>
            <a:ext cx="8572500" cy="54292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Jumping –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sport games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(LL-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LL,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LLLL-RLRL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Flexibility – 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hurdle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skipping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No of training session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3-4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16-17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750" y="1214438"/>
            <a:ext cx="8572500" cy="542925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Competition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regional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national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international </a:t>
            </a: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16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100m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200m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100/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110m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hurdles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relays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Multievents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heptathlon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girls,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decathlon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boys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4313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16-17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" y="404664"/>
            <a:ext cx="9036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Tab. 2 </a:t>
            </a:r>
            <a:r>
              <a:rPr lang="pl-PL" dirty="0"/>
              <a:t>The </a:t>
            </a:r>
            <a:r>
              <a:rPr lang="pl-PL" dirty="0" err="1"/>
              <a:t>example</a:t>
            </a:r>
            <a:r>
              <a:rPr lang="pl-PL" dirty="0"/>
              <a:t> of the </a:t>
            </a:r>
            <a:r>
              <a:rPr lang="pl-PL" dirty="0" err="1"/>
              <a:t>annual</a:t>
            </a:r>
            <a:r>
              <a:rPr lang="pl-PL" dirty="0"/>
              <a:t> </a:t>
            </a:r>
            <a:r>
              <a:rPr lang="pl-PL" dirty="0" err="1"/>
              <a:t>training</a:t>
            </a:r>
            <a:r>
              <a:rPr lang="pl-PL" dirty="0"/>
              <a:t> plan </a:t>
            </a:r>
            <a:r>
              <a:rPr lang="pl-PL" dirty="0" smtClean="0"/>
              <a:t>– U-17</a:t>
            </a:r>
            <a:endParaRPr lang="pl-PL" dirty="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1"/>
            <a:ext cx="9143999" cy="568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0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Strength  - 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strength drills (small and medium loads) 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Speed –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	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run distance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40-60 m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in curve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Endurance –  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sport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games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        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jogging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easy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runs – distance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642937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18-19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lop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acrobatic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642937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18-19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77" y="2076336"/>
            <a:ext cx="8271379" cy="243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7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(Hang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Hitch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-Kick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642937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18-19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60847"/>
            <a:ext cx="3672408" cy="23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816424" cy="23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4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(Single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642937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18-19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2669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41762"/>
            <a:ext cx="2447925" cy="2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9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Jumping –  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(LL-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LL,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LLLL-RLRL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 	h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urdle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hops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   	p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lyometrics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(small and medium loads)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Flexibility 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hurdle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skipping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No of training sessions 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4-5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642937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18-19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Competition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regional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100 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200 m,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relays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Multievents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heptathlon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girls,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decathlon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boys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2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642937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18-19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357313"/>
            <a:ext cx="9036496" cy="51435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sport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games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start to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shot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throwing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medicine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sport games (speed)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special speed drills (skip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s A, B, C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Endurance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sport games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jogging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85813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AGE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till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14</a:t>
            </a:r>
            <a:endParaRPr lang="en-GB" sz="3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755576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Tab. 3 The </a:t>
            </a:r>
            <a:r>
              <a:rPr lang="pl-PL" dirty="0" err="1" smtClean="0"/>
              <a:t>example</a:t>
            </a:r>
            <a:r>
              <a:rPr lang="pl-PL" dirty="0" smtClean="0"/>
              <a:t> of the </a:t>
            </a:r>
            <a:r>
              <a:rPr lang="pl-PL" dirty="0" err="1" smtClean="0"/>
              <a:t>annual</a:t>
            </a:r>
            <a:r>
              <a:rPr lang="pl-PL" dirty="0" smtClean="0"/>
              <a:t> </a:t>
            </a:r>
            <a:r>
              <a:rPr lang="pl-PL" dirty="0" err="1" smtClean="0"/>
              <a:t>training</a:t>
            </a:r>
            <a:r>
              <a:rPr lang="pl-PL" dirty="0" smtClean="0"/>
              <a:t> plan – U-19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3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Strength  -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strength drills (medium and high loads) 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Speed –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	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run distance  40-60 m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in curve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Endurance – 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jogging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distance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-200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1600" dirty="0" smtClean="0"/>
              <a:t> </a:t>
            </a:r>
            <a:endParaRPr lang="pl-PL" altLang="pl-PL" sz="1600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571500"/>
          </a:xfrm>
        </p:spPr>
        <p:txBody>
          <a:bodyPr rtlCol="0"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20-23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 fontScale="92500" lnSpcReduction="20000"/>
          </a:bodyPr>
          <a:lstStyle/>
          <a:p>
            <a:pPr algn="ctr">
              <a:spcAft>
                <a:spcPts val="0"/>
              </a:spcAft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lop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acrobatic drills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		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Sail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Hang,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Hitch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-Kick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		(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571500"/>
          </a:xfrm>
        </p:spPr>
        <p:txBody>
          <a:bodyPr rtlCol="0"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20-23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Jumping –      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(LL-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LL,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LLLL-RLRL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h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urdle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hops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lyometrics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(medium and high loads)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Flexibility 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hurdle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skipping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No of training sessions 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5-6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571500"/>
          </a:xfrm>
        </p:spPr>
        <p:txBody>
          <a:bodyPr rtlCol="0"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20-23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pl-PL" sz="2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Competition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regional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	100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m, 200 m,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relays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	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571500"/>
          </a:xfrm>
        </p:spPr>
        <p:txBody>
          <a:bodyPr rtlCol="0">
            <a:normAutofit fontScale="90000"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20-23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pl-PL" sz="2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07504" y="40466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Tab. 4  The </a:t>
            </a:r>
            <a:r>
              <a:rPr lang="pl-PL" dirty="0" err="1" smtClean="0"/>
              <a:t>example</a:t>
            </a:r>
            <a:r>
              <a:rPr lang="pl-PL" dirty="0" smtClean="0"/>
              <a:t> of the </a:t>
            </a:r>
            <a:r>
              <a:rPr lang="pl-PL" dirty="0" err="1" smtClean="0"/>
              <a:t>annual</a:t>
            </a:r>
            <a:r>
              <a:rPr lang="pl-PL" dirty="0" smtClean="0"/>
              <a:t> </a:t>
            </a:r>
            <a:r>
              <a:rPr lang="pl-PL" dirty="0" err="1" smtClean="0"/>
              <a:t>training</a:t>
            </a:r>
            <a:r>
              <a:rPr lang="pl-PL" dirty="0" smtClean="0"/>
              <a:t> plan – U-23</a:t>
            </a:r>
            <a:endParaRPr lang="pl-PL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2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143000"/>
            <a:ext cx="8679309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Strength  -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strength drills (medium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and maximum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loads) 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Speed –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accelerations 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	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run distance  40-60 m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accelerations  in curve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/>
              <a:t> </a:t>
            </a:r>
            <a:endParaRPr lang="pl-PL" altLang="pl-PL" sz="2400" dirty="0" smtClean="0"/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Endurance – 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jogging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run distance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-200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 </a:t>
            </a:r>
            <a:r>
              <a:rPr lang="pl-PL" sz="3600" b="1" dirty="0" err="1" smtClean="0">
                <a:solidFill>
                  <a:schemeClr val="accent1">
                    <a:lumMod val="50000"/>
                  </a:schemeClr>
                </a:solidFill>
              </a:rPr>
              <a:t>over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 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143000"/>
            <a:ext cx="8679309" cy="5715000"/>
          </a:xfrm>
        </p:spPr>
        <p:txBody>
          <a:bodyPr rtlCol="0">
            <a:normAutofit fontScale="92500" lnSpcReduction="20000"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F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lop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special acrobatic drills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 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(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Sail,Hang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Hitch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-Kick)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rhythms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off)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- 		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(Single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Double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 </a:t>
            </a:r>
            <a:r>
              <a:rPr lang="pl-PL" sz="3600" b="1" dirty="0" err="1" smtClean="0">
                <a:solidFill>
                  <a:schemeClr val="accent1">
                    <a:lumMod val="50000"/>
                  </a:schemeClr>
                </a:solidFill>
              </a:rPr>
              <a:t>over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 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036496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Jumping –     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(LL-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LL,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LLLL-RLRL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urdle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hops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lyometrics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and maximum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loads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Flexibility 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hurdle 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No of training sessions 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5-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/>
              <a:t> </a:t>
            </a:r>
            <a:endParaRPr lang="pl-PL" altLang="pl-PL" sz="2400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 </a:t>
            </a:r>
            <a:r>
              <a:rPr lang="pl-PL" sz="3600" b="1" dirty="0" err="1" smtClean="0">
                <a:solidFill>
                  <a:schemeClr val="accent1">
                    <a:lumMod val="50000"/>
                  </a:schemeClr>
                </a:solidFill>
              </a:rPr>
              <a:t>over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 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2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036496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>
                <a:latin typeface="Times New Roman" pitchFamily="18" charset="0"/>
                <a:cs typeface="Times New Roman" pitchFamily="18" charset="0"/>
              </a:rPr>
              <a:t>Competition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regional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Jumps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 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    high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jump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57188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 </a:t>
            </a:r>
            <a:r>
              <a:rPr lang="pl-PL" sz="3600" b="1" dirty="0" err="1" smtClean="0">
                <a:solidFill>
                  <a:schemeClr val="accent1">
                    <a:lumMod val="50000"/>
                  </a:schemeClr>
                </a:solidFill>
              </a:rPr>
              <a:t>over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 23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357313"/>
            <a:ext cx="9036496" cy="51435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Scissor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el. of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imitation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off)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85813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AGE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till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14</a:t>
            </a:r>
            <a:endParaRPr lang="en-GB" sz="3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477" y="2420888"/>
            <a:ext cx="71151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0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0" y="404664"/>
            <a:ext cx="9115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Tab. </a:t>
            </a:r>
            <a:r>
              <a:rPr lang="pl-PL" smtClean="0"/>
              <a:t>5 </a:t>
            </a:r>
            <a:r>
              <a:rPr lang="pl-PL" dirty="0" smtClean="0"/>
              <a:t>The </a:t>
            </a:r>
            <a:r>
              <a:rPr lang="pl-PL" dirty="0" err="1" smtClean="0"/>
              <a:t>example</a:t>
            </a:r>
            <a:r>
              <a:rPr lang="pl-PL" dirty="0" smtClean="0"/>
              <a:t> of  the </a:t>
            </a:r>
            <a:r>
              <a:rPr lang="pl-PL" dirty="0" err="1" smtClean="0"/>
              <a:t>annual</a:t>
            </a:r>
            <a:r>
              <a:rPr lang="pl-PL" dirty="0" smtClean="0"/>
              <a:t> </a:t>
            </a:r>
            <a:r>
              <a:rPr lang="pl-PL" dirty="0" err="1" smtClean="0"/>
              <a:t>training</a:t>
            </a:r>
            <a:r>
              <a:rPr lang="pl-PL" dirty="0" smtClean="0"/>
              <a:t> plan – SENIOR</a:t>
            </a:r>
            <a:endParaRPr lang="pl-PL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4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5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28728" y="1785926"/>
            <a:ext cx="6572296" cy="28007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l-PL" sz="8800" b="1" i="1" cap="all" dirty="0" err="1">
                <a:ln w="7620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Thank</a:t>
            </a:r>
            <a:r>
              <a:rPr lang="pl-PL" sz="8800" b="1" i="1" cap="all" dirty="0">
                <a:ln w="762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pl-PL" sz="8800" b="1" i="1" cap="all" dirty="0" err="1">
                <a:ln w="7620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you</a:t>
            </a:r>
            <a:endParaRPr lang="pl-PL" sz="8800" b="1" i="1" cap="all" dirty="0">
              <a:ln w="76200">
                <a:solidFill>
                  <a:schemeClr val="accent2">
                    <a:lumMod val="50000"/>
                  </a:schemeClr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357312"/>
            <a:ext cx="9036496" cy="5384055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36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36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36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	 	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Sail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3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3800" dirty="0">
                <a:latin typeface="Times New Roman" pitchFamily="18" charset="0"/>
                <a:cs typeface="Times New Roman" pitchFamily="18" charset="0"/>
              </a:rPr>
              <a:t>el. of </a:t>
            </a:r>
            <a:r>
              <a:rPr lang="pl-PL" altLang="pl-PL" sz="3800" dirty="0" err="1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3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pl-PL" altLang="pl-PL" sz="3800" dirty="0" err="1">
                <a:latin typeface="Times New Roman" pitchFamily="18" charset="0"/>
                <a:cs typeface="Times New Roman" pitchFamily="18" charset="0"/>
              </a:rPr>
              <a:t>imitation</a:t>
            </a:r>
            <a:r>
              <a:rPr lang="pl-PL" altLang="pl-PL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pl-PL" altLang="pl-PL" sz="3800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pl-PL" altLang="pl-PL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3800" dirty="0">
                <a:latin typeface="Times New Roman" pitchFamily="18" charset="0"/>
                <a:cs typeface="Times New Roman" pitchFamily="18" charset="0"/>
              </a:rPr>
              <a:t>off)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85813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AGE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till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14</a:t>
            </a:r>
            <a:endParaRPr lang="en-GB" sz="3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34481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9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357313"/>
            <a:ext cx="9036496" cy="51435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Techni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pl-PL" sz="2400" b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Triple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altLang="pl-PL" sz="2400" dirty="0" err="1" smtClean="0">
                <a:latin typeface="Times New Roman" pitchFamily="18" charset="0"/>
                <a:cs typeface="Times New Roman" pitchFamily="18" charset="0"/>
              </a:rPr>
              <a:t>multibounds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LL-RL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85813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AGE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till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14</a:t>
            </a:r>
            <a:endParaRPr lang="en-GB" sz="3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357313"/>
            <a:ext cx="9036496" cy="51435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Jumping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sport games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(jumping)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Flexibility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hurdle drills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walking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No of training session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   2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85813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AGE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till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14</a:t>
            </a:r>
            <a:endParaRPr lang="en-GB" sz="3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357313"/>
            <a:ext cx="9036496" cy="51435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Competition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district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local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Sprints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60m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100m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200m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60m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hurldes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100/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110m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hurdles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relays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and 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technique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Throwers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shot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(small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loads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medicine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>
                <a:latin typeface="Times New Roman" pitchFamily="18" charset="0"/>
                <a:cs typeface="Times New Roman" pitchFamily="18" charset="0"/>
              </a:rPr>
              <a:t>cricket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ball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Multievents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60m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/high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cricket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600m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-girls/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1000m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16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85813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AGE </a:t>
            </a:r>
            <a:r>
              <a:rPr lang="pl-PL" sz="3600" b="1" dirty="0" err="1" smtClean="0">
                <a:solidFill>
                  <a:schemeClr val="accent5">
                    <a:lumMod val="50000"/>
                  </a:schemeClr>
                </a:solidFill>
              </a:rPr>
              <a:t>till</a:t>
            </a:r>
            <a:r>
              <a:rPr lang="pl-PL" sz="3600" b="1" dirty="0" smtClean="0">
                <a:solidFill>
                  <a:schemeClr val="accent5">
                    <a:lumMod val="50000"/>
                  </a:schemeClr>
                </a:solidFill>
              </a:rPr>
              <a:t> 14</a:t>
            </a:r>
            <a:endParaRPr lang="en-GB" sz="36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428750"/>
            <a:ext cx="9144000" cy="5072063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pl-PL" altLang="pl-PL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-  	sport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games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drills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shot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altLang="pl-PL" sz="2400" dirty="0" err="1" smtClean="0">
                <a:latin typeface="Times New Roman" pitchFamily="18" charset="0"/>
                <a:cs typeface="Times New Roman" pitchFamily="18" charset="0"/>
              </a:rPr>
              <a:t>throwing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Speed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sport games (speed)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teaching special speed drills (skip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s A, B, C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accelerations  20-40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b="1" dirty="0" smtClean="0">
                <a:latin typeface="Times New Roman" pitchFamily="18" charset="0"/>
                <a:cs typeface="Times New Roman" pitchFamily="18" charset="0"/>
              </a:rPr>
              <a:t>Endurance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sport games 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jogging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easy runs – distance </a:t>
            </a:r>
            <a:r>
              <a:rPr lang="pl-PL" altLang="pl-PL" sz="2400" dirty="0">
                <a:latin typeface="Times New Roman" pitchFamily="18" charset="0"/>
                <a:cs typeface="Times New Roman" pitchFamily="18" charset="0"/>
              </a:rPr>
              <a:t> 80-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pl-PL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alt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pl-PL" sz="2400" dirty="0">
                <a:latin typeface="Times New Roman" pitchFamily="18" charset="0"/>
                <a:cs typeface="Times New Roman" pitchFamily="18" charset="0"/>
              </a:rPr>
              <a:t>m</a:t>
            </a:r>
            <a:endParaRPr lang="pl-PL" alt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defRPr/>
            </a:pPr>
            <a:endParaRPr lang="pl-PL" altLang="pl-PL" sz="24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alt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pl-PL" sz="24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714375"/>
          </a:xfrm>
        </p:spPr>
        <p:txBody>
          <a:bodyPr rtlCol="0">
            <a:norm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AGE 14-15</a:t>
            </a:r>
            <a:endParaRPr lang="en-GB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451725" y="6324600"/>
            <a:ext cx="1873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pl-PL" sz="3000" b="1" dirty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endParaRPr lang="en-US" altLang="pl-PL" sz="28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560</TotalTime>
  <Words>375</Words>
  <Application>Microsoft Office PowerPoint</Application>
  <PresentationFormat>Pokaz na ekranie (4:3)</PresentationFormat>
  <Paragraphs>491</Paragraphs>
  <Slides>41</Slides>
  <Notes>34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Aerodynamiczny</vt:lpstr>
      <vt:lpstr>  Jumping events  development from beginners to senior athletes </vt:lpstr>
      <vt:lpstr>Prezentacja programu PowerPoint</vt:lpstr>
      <vt:lpstr>AGE till 14</vt:lpstr>
      <vt:lpstr>AGE till 14</vt:lpstr>
      <vt:lpstr>AGE till 14</vt:lpstr>
      <vt:lpstr>AGE till 14</vt:lpstr>
      <vt:lpstr>AGE till 14</vt:lpstr>
      <vt:lpstr>AGE till 14</vt:lpstr>
      <vt:lpstr>AGE 14-15</vt:lpstr>
      <vt:lpstr>AGE 14-15</vt:lpstr>
      <vt:lpstr>AGE 14-15</vt:lpstr>
      <vt:lpstr>AGE 14-15</vt:lpstr>
      <vt:lpstr>AGE 14-15</vt:lpstr>
      <vt:lpstr>AGE 14-15</vt:lpstr>
      <vt:lpstr>AGE 14-15</vt:lpstr>
      <vt:lpstr>Prezentacja programu PowerPoint</vt:lpstr>
      <vt:lpstr>AGE 16-17</vt:lpstr>
      <vt:lpstr>AGE 16-17</vt:lpstr>
      <vt:lpstr>AGE 16-17</vt:lpstr>
      <vt:lpstr>AGE 16-17</vt:lpstr>
      <vt:lpstr>AGE 16-17</vt:lpstr>
      <vt:lpstr>AGE 16-17</vt:lpstr>
      <vt:lpstr>Prezentacja programu PowerPoint</vt:lpstr>
      <vt:lpstr>AGE 18-19</vt:lpstr>
      <vt:lpstr>AGE 18-19</vt:lpstr>
      <vt:lpstr>AGE 18-19</vt:lpstr>
      <vt:lpstr>AGE 18-19</vt:lpstr>
      <vt:lpstr>AGE 18-19</vt:lpstr>
      <vt:lpstr>AGE 18-19</vt:lpstr>
      <vt:lpstr>Prezentacja programu PowerPoint</vt:lpstr>
      <vt:lpstr>AGE 20-23</vt:lpstr>
      <vt:lpstr>AGE 20-23</vt:lpstr>
      <vt:lpstr>AGE 20-23</vt:lpstr>
      <vt:lpstr>AGE 20-23</vt:lpstr>
      <vt:lpstr>Prezentacja programu PowerPoint</vt:lpstr>
      <vt:lpstr>AGE  over 23</vt:lpstr>
      <vt:lpstr>AGE  over 23</vt:lpstr>
      <vt:lpstr>AGE  over 23</vt:lpstr>
      <vt:lpstr>AGE  over 23</vt:lpstr>
      <vt:lpstr>Prezentacja programu PowerPoint</vt:lpstr>
      <vt:lpstr>Prezentacja programu PowerPoint</vt:lpstr>
    </vt:vector>
  </TitlesOfParts>
  <Company>Grant Watters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Watters</dc:creator>
  <cp:lastModifiedBy>HP</cp:lastModifiedBy>
  <cp:revision>79</cp:revision>
  <dcterms:created xsi:type="dcterms:W3CDTF">2009-09-28T12:45:00Z</dcterms:created>
  <dcterms:modified xsi:type="dcterms:W3CDTF">2014-11-09T07:59:31Z</dcterms:modified>
</cp:coreProperties>
</file>